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244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7993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390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192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85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1964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754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3645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100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633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860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B32F9-3123-4EF6-AC22-5316D9D8AEE1}" type="datetimeFigureOut">
              <a:rPr lang="de-DE" smtClean="0"/>
              <a:t>20.08.2020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E8001-C1C1-4265-BB6C-CC391EBBE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801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41508" y="1122363"/>
            <a:ext cx="4630056" cy="2387600"/>
          </a:xfrm>
        </p:spPr>
        <p:txBody>
          <a:bodyPr/>
          <a:lstStyle/>
          <a:p>
            <a:r>
              <a:rPr lang="de-DE" smtClean="0">
                <a:latin typeface="Aharoni" panose="02010803020104030203" pitchFamily="2" charset="-79"/>
                <a:cs typeface="Aharoni" panose="02010803020104030203" pitchFamily="2" charset="-79"/>
              </a:rPr>
              <a:t>Abschluss-</a:t>
            </a:r>
            <a:r>
              <a:rPr lang="de-DE" dirty="0" smtClean="0"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de-DE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de-DE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prüfungen</a:t>
            </a:r>
            <a:endParaRPr lang="de-DE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162800" y="3602038"/>
            <a:ext cx="3505200" cy="1655762"/>
          </a:xfrm>
        </p:spPr>
        <p:txBody>
          <a:bodyPr/>
          <a:lstStyle/>
          <a:p>
            <a:r>
              <a:rPr lang="de-DE" dirty="0" smtClean="0"/>
              <a:t>2020/21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55" y="983671"/>
            <a:ext cx="6522854" cy="474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20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latin typeface="Aharoni" panose="02010803020104030203" pitchFamily="2" charset="-79"/>
                <a:cs typeface="Aharoni" panose="02010803020104030203" pitchFamily="2" charset="-79"/>
              </a:rPr>
              <a:t>Termine !!</a:t>
            </a:r>
            <a:endParaRPr lang="de-DE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40346">
            <a:off x="8717573" y="3144981"/>
            <a:ext cx="2047407" cy="1449564"/>
          </a:xfrm>
        </p:spPr>
      </p:pic>
      <p:sp>
        <p:nvSpPr>
          <p:cNvPr id="5" name="Textfeld 4"/>
          <p:cNvSpPr txBox="1"/>
          <p:nvPr/>
        </p:nvSpPr>
        <p:spPr>
          <a:xfrm>
            <a:off x="623455" y="1870364"/>
            <a:ext cx="732905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e-DE" dirty="0" smtClean="0"/>
              <a:t>23.10.2020 Prüfungsanmeldung mit Themenwahl</a:t>
            </a:r>
          </a:p>
          <a:p>
            <a:pPr>
              <a:lnSpc>
                <a:spcPct val="200000"/>
              </a:lnSpc>
            </a:pPr>
            <a:r>
              <a:rPr lang="de-DE" dirty="0" smtClean="0">
                <a:solidFill>
                  <a:srgbClr val="0070C0"/>
                </a:solidFill>
              </a:rPr>
              <a:t>2.11.2020 </a:t>
            </a:r>
            <a:r>
              <a:rPr lang="de-DE" dirty="0">
                <a:solidFill>
                  <a:srgbClr val="0070C0"/>
                </a:solidFill>
              </a:rPr>
              <a:t>Beginn </a:t>
            </a:r>
            <a:r>
              <a:rPr lang="de-DE" dirty="0" smtClean="0">
                <a:solidFill>
                  <a:srgbClr val="0070C0"/>
                </a:solidFill>
              </a:rPr>
              <a:t>Bearbeitungszeit M10</a:t>
            </a:r>
          </a:p>
          <a:p>
            <a:pPr>
              <a:lnSpc>
                <a:spcPct val="200000"/>
              </a:lnSpc>
            </a:pPr>
            <a:r>
              <a:rPr lang="de-DE" dirty="0" smtClean="0">
                <a:solidFill>
                  <a:srgbClr val="C00000"/>
                </a:solidFill>
              </a:rPr>
              <a:t>2.11.2020 </a:t>
            </a:r>
            <a:r>
              <a:rPr lang="de-DE" dirty="0">
                <a:solidFill>
                  <a:srgbClr val="C00000"/>
                </a:solidFill>
              </a:rPr>
              <a:t>bis </a:t>
            </a:r>
            <a:r>
              <a:rPr lang="de-DE" dirty="0" smtClean="0">
                <a:solidFill>
                  <a:srgbClr val="C00000"/>
                </a:solidFill>
              </a:rPr>
              <a:t>11.12.2020 Projektdurchführung im P-Zweig</a:t>
            </a:r>
            <a:endParaRPr lang="de-DE" dirty="0">
              <a:solidFill>
                <a:srgbClr val="C00000"/>
              </a:solidFill>
            </a:endParaRPr>
          </a:p>
          <a:p>
            <a:pPr>
              <a:lnSpc>
                <a:spcPct val="200000"/>
              </a:lnSpc>
            </a:pPr>
            <a:r>
              <a:rPr lang="de-DE" dirty="0" smtClean="0">
                <a:solidFill>
                  <a:srgbClr val="0070C0"/>
                </a:solidFill>
              </a:rPr>
              <a:t>11.12.2020 </a:t>
            </a:r>
            <a:r>
              <a:rPr lang="de-DE" dirty="0">
                <a:solidFill>
                  <a:srgbClr val="0070C0"/>
                </a:solidFill>
              </a:rPr>
              <a:t>Abgabe </a:t>
            </a:r>
            <a:r>
              <a:rPr lang="de-DE" dirty="0" smtClean="0">
                <a:solidFill>
                  <a:srgbClr val="0070C0"/>
                </a:solidFill>
              </a:rPr>
              <a:t>Hausarbeit M-Zweig</a:t>
            </a:r>
            <a:endParaRPr lang="de-DE" dirty="0">
              <a:solidFill>
                <a:srgbClr val="0070C0"/>
              </a:solidFill>
            </a:endParaRPr>
          </a:p>
          <a:p>
            <a:pPr>
              <a:lnSpc>
                <a:spcPct val="200000"/>
              </a:lnSpc>
            </a:pPr>
            <a:r>
              <a:rPr lang="de-DE" dirty="0" smtClean="0">
                <a:solidFill>
                  <a:srgbClr val="0070C0"/>
                </a:solidFill>
              </a:rPr>
              <a:t>18.1.+20.1.-22.1.2021 </a:t>
            </a:r>
            <a:r>
              <a:rPr lang="de-DE" dirty="0">
                <a:solidFill>
                  <a:srgbClr val="0070C0"/>
                </a:solidFill>
              </a:rPr>
              <a:t>Prüfungswoche M10 (</a:t>
            </a:r>
            <a:r>
              <a:rPr lang="de-DE" dirty="0" err="1">
                <a:solidFill>
                  <a:srgbClr val="0070C0"/>
                </a:solidFill>
              </a:rPr>
              <a:t>Attestpflicht</a:t>
            </a:r>
            <a:r>
              <a:rPr lang="de-DE" dirty="0">
                <a:solidFill>
                  <a:srgbClr val="0070C0"/>
                </a:solidFill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de-DE" dirty="0" smtClean="0">
                <a:solidFill>
                  <a:srgbClr val="C00000"/>
                </a:solidFill>
              </a:rPr>
              <a:t>12-14.1.2021 </a:t>
            </a:r>
            <a:r>
              <a:rPr lang="de-DE" dirty="0">
                <a:solidFill>
                  <a:srgbClr val="C00000"/>
                </a:solidFill>
              </a:rPr>
              <a:t>Vorbereitung der </a:t>
            </a:r>
            <a:r>
              <a:rPr lang="de-DE" dirty="0" smtClean="0">
                <a:solidFill>
                  <a:srgbClr val="C00000"/>
                </a:solidFill>
              </a:rPr>
              <a:t>Präsentation P-Zweig</a:t>
            </a:r>
          </a:p>
          <a:p>
            <a:pPr>
              <a:lnSpc>
                <a:spcPct val="200000"/>
              </a:lnSpc>
            </a:pPr>
            <a:r>
              <a:rPr lang="de-DE" dirty="0" smtClean="0">
                <a:solidFill>
                  <a:srgbClr val="C00000"/>
                </a:solidFill>
              </a:rPr>
              <a:t>15</a:t>
            </a:r>
            <a:r>
              <a:rPr lang="de-DE" dirty="0" smtClean="0">
                <a:solidFill>
                  <a:srgbClr val="C00000"/>
                </a:solidFill>
              </a:rPr>
              <a:t>.1. + 19.1.2021 </a:t>
            </a:r>
            <a:r>
              <a:rPr lang="de-DE" dirty="0" smtClean="0">
                <a:solidFill>
                  <a:srgbClr val="C00000"/>
                </a:solidFill>
              </a:rPr>
              <a:t>Projektprüfung (</a:t>
            </a:r>
            <a:r>
              <a:rPr lang="de-DE" dirty="0" err="1" smtClean="0">
                <a:solidFill>
                  <a:srgbClr val="C00000"/>
                </a:solidFill>
              </a:rPr>
              <a:t>Attestpflicht</a:t>
            </a:r>
            <a:r>
              <a:rPr lang="de-DE" dirty="0" smtClean="0">
                <a:solidFill>
                  <a:srgbClr val="C00000"/>
                </a:solidFill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de-DE" dirty="0" smtClean="0"/>
              <a:t>17.-21.5.2021 zentrale Abschlussprüfungen ( </a:t>
            </a:r>
            <a:r>
              <a:rPr lang="de-DE" dirty="0" err="1" smtClean="0"/>
              <a:t>Attestpflicht</a:t>
            </a:r>
            <a:r>
              <a:rPr lang="de-DE" dirty="0" smtClean="0"/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701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Projektprüfung im P-Zweig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Schüler bilden </a:t>
            </a:r>
            <a:r>
              <a:rPr lang="de-DE" dirty="0" smtClean="0"/>
              <a:t>in diesem Schuljahr keine Gruppen</a:t>
            </a:r>
          </a:p>
          <a:p>
            <a:r>
              <a:rPr lang="de-DE" dirty="0" smtClean="0"/>
              <a:t>Einzelprojekte</a:t>
            </a:r>
            <a:endParaRPr lang="de-DE" dirty="0" smtClean="0"/>
          </a:p>
          <a:p>
            <a:r>
              <a:rPr lang="de-DE" dirty="0" smtClean="0"/>
              <a:t>Wahl eines </a:t>
            </a:r>
            <a:r>
              <a:rPr lang="de-DE" dirty="0" err="1" smtClean="0"/>
              <a:t>Projekthemas</a:t>
            </a:r>
            <a:r>
              <a:rPr lang="de-DE" dirty="0" smtClean="0"/>
              <a:t> mit Berufsbezug</a:t>
            </a:r>
          </a:p>
          <a:p>
            <a:r>
              <a:rPr lang="de-DE" dirty="0" smtClean="0"/>
              <a:t>Durchführen des Projektes</a:t>
            </a:r>
          </a:p>
          <a:p>
            <a:r>
              <a:rPr lang="de-DE" dirty="0" smtClean="0"/>
              <a:t>3 Tage Vorbereitung der Präsentation</a:t>
            </a:r>
          </a:p>
          <a:p>
            <a:r>
              <a:rPr lang="de-DE" dirty="0" smtClean="0"/>
              <a:t>Präsentation </a:t>
            </a:r>
            <a:r>
              <a:rPr lang="de-DE" dirty="0" smtClean="0"/>
              <a:t>(10Minuten)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786" y="4395786"/>
            <a:ext cx="2675956" cy="1423122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8822" y="2658861"/>
            <a:ext cx="2431590" cy="90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1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Präsentationsprüfung im M-Zweig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Wahl eines Faches und eines Themas mit Berufsbezug</a:t>
            </a:r>
          </a:p>
          <a:p>
            <a:r>
              <a:rPr lang="de-DE" dirty="0" smtClean="0"/>
              <a:t>Bearbeitung des Themas und Vorbereitung der Präsentation</a:t>
            </a:r>
          </a:p>
          <a:p>
            <a:r>
              <a:rPr lang="de-DE" dirty="0" smtClean="0"/>
              <a:t>Erstellen einer Hausarbeit</a:t>
            </a:r>
          </a:p>
          <a:p>
            <a:r>
              <a:rPr lang="de-DE" dirty="0" smtClean="0"/>
              <a:t>Präsentationsprüfung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399" y="2997707"/>
            <a:ext cx="4046311" cy="2862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52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Zentrale Abschlussprüfung 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164046"/>
              </p:ext>
            </p:extLst>
          </p:nvPr>
        </p:nvGraphicFramePr>
        <p:xfrm>
          <a:off x="838200" y="1825625"/>
          <a:ext cx="10515600" cy="4339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1446549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Montag, den </a:t>
                      </a:r>
                    </a:p>
                    <a:p>
                      <a:r>
                        <a:rPr lang="de-DE" dirty="0" smtClean="0"/>
                        <a:t>17.5.2021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Mittwoch, den</a:t>
                      </a:r>
                    </a:p>
                    <a:p>
                      <a:r>
                        <a:rPr lang="de-DE" dirty="0" smtClean="0"/>
                        <a:t>19.5.2021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Freitag, den </a:t>
                      </a:r>
                    </a:p>
                    <a:p>
                      <a:r>
                        <a:rPr lang="de-DE" dirty="0" smtClean="0"/>
                        <a:t>21.5.2021</a:t>
                      </a:r>
                      <a:endParaRPr lang="de-DE" dirty="0"/>
                    </a:p>
                  </a:txBody>
                  <a:tcPr/>
                </a:tc>
              </a:tr>
              <a:tr h="1446549">
                <a:tc>
                  <a:txBody>
                    <a:bodyPr/>
                    <a:lstStyle/>
                    <a:p>
                      <a:r>
                        <a:rPr lang="de-DE" dirty="0" smtClean="0"/>
                        <a:t>M10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Deutsch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Englisch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Mathe</a:t>
                      </a:r>
                      <a:endParaRPr lang="de-DE" dirty="0"/>
                    </a:p>
                  </a:txBody>
                  <a:tcPr/>
                </a:tc>
              </a:tr>
              <a:tr h="1446549">
                <a:tc>
                  <a:txBody>
                    <a:bodyPr/>
                    <a:lstStyle/>
                    <a:p>
                      <a:r>
                        <a:rPr lang="de-DE" dirty="0" smtClean="0"/>
                        <a:t>P9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Mathe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Deutsch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Englisch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04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Benotung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Mündlicher Teil sofort im Anschluss</a:t>
            </a:r>
          </a:p>
          <a:p>
            <a:r>
              <a:rPr lang="de-DE" dirty="0" smtClean="0"/>
              <a:t>Schriftlich nach Korrektur</a:t>
            </a:r>
          </a:p>
          <a:p>
            <a:endParaRPr lang="de-DE" dirty="0"/>
          </a:p>
          <a:p>
            <a:r>
              <a:rPr lang="de-DE" dirty="0" smtClean="0"/>
              <a:t>Verrechnung der Prüfungsnote mit der </a:t>
            </a:r>
            <a:r>
              <a:rPr lang="de-DE" dirty="0" err="1" smtClean="0"/>
              <a:t>Fachnote</a:t>
            </a:r>
            <a:endParaRPr lang="de-DE" dirty="0" smtClean="0"/>
          </a:p>
          <a:p>
            <a:endParaRPr lang="de-DE" dirty="0" smtClean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36" y="3667064"/>
            <a:ext cx="6622473" cy="347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29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Abschlüsse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P-Zweig</a:t>
            </a:r>
          </a:p>
          <a:p>
            <a:r>
              <a:rPr lang="de-DE" dirty="0" smtClean="0"/>
              <a:t>Einfacher Hauptschulabschluss</a:t>
            </a:r>
          </a:p>
          <a:p>
            <a:r>
              <a:rPr lang="de-DE" dirty="0" smtClean="0"/>
              <a:t>Erweiterter Hauptschulabschluss</a:t>
            </a:r>
          </a:p>
          <a:p>
            <a:endParaRPr lang="de-DE" dirty="0"/>
          </a:p>
          <a:p>
            <a:r>
              <a:rPr lang="de-DE" dirty="0"/>
              <a:t>M</a:t>
            </a:r>
            <a:r>
              <a:rPr lang="de-DE" dirty="0" smtClean="0"/>
              <a:t>-Zweig</a:t>
            </a:r>
          </a:p>
          <a:p>
            <a:r>
              <a:rPr lang="de-DE" dirty="0" smtClean="0"/>
              <a:t>Realschulabschluss</a:t>
            </a:r>
          </a:p>
          <a:p>
            <a:r>
              <a:rPr lang="de-DE" dirty="0" smtClean="0"/>
              <a:t>Erweiterter Realschulabschluss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11679">
            <a:off x="6636327" y="2051049"/>
            <a:ext cx="4218470" cy="2548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Vielen Dank</a:t>
            </a:r>
            <a:endParaRPr lang="de-DE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185" y="2232674"/>
            <a:ext cx="7010378" cy="3572381"/>
          </a:xfrm>
        </p:spPr>
      </p:pic>
    </p:spTree>
    <p:extLst>
      <p:ext uri="{BB962C8B-B14F-4D97-AF65-F5344CB8AC3E}">
        <p14:creationId xmlns:p14="http://schemas.microsoft.com/office/powerpoint/2010/main" val="388988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Breitbild</PresentationFormat>
  <Paragraphs>52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Aharoni</vt:lpstr>
      <vt:lpstr>Arial</vt:lpstr>
      <vt:lpstr>Calibri</vt:lpstr>
      <vt:lpstr>Calibri Light</vt:lpstr>
      <vt:lpstr>Office Theme</vt:lpstr>
      <vt:lpstr>Abschluss- prüfungen</vt:lpstr>
      <vt:lpstr>Termine !!</vt:lpstr>
      <vt:lpstr>Die Projektprüfung im P-Zweig</vt:lpstr>
      <vt:lpstr>Präsentationsprüfung im M-Zweig</vt:lpstr>
      <vt:lpstr>Zentrale Abschlussprüfung </vt:lpstr>
      <vt:lpstr>Benotung</vt:lpstr>
      <vt:lpstr>Abschlüsse</vt:lpstr>
      <vt:lpstr>Vielen Dank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Abschluss prüfungen</dc:title>
  <dc:creator>Michael Steinberg</dc:creator>
  <cp:lastModifiedBy>Michael Steinberg</cp:lastModifiedBy>
  <cp:revision>14</cp:revision>
  <dcterms:created xsi:type="dcterms:W3CDTF">2015-09-17T07:48:13Z</dcterms:created>
  <dcterms:modified xsi:type="dcterms:W3CDTF">2020-08-20T09:20:23Z</dcterms:modified>
</cp:coreProperties>
</file>